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89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55C4BD-AD55-C685-CB10-B600A77BC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E7FDB-B2CE-BE8C-63ED-3A0595C5C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A529FE-2A0E-654F-C64F-CF8FA84A6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146C-ED0F-4E83-8B2D-65393BC9026F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606686-AFC1-114D-0002-ED6CBD10F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775219-EA1B-D4A7-0EB2-2624BF5DC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BFDD-37F3-4757-934E-4662E08C6D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201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70C8FF-7852-0D4F-4559-F8B190FE9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9F813DD-BEFF-8515-0DD5-E6D7CE6CA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EC7814-C2E2-F455-B994-E126496C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146C-ED0F-4E83-8B2D-65393BC9026F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4646B1-BF9E-87C0-F5A5-87B5152B7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B5166B1-1151-1F17-E2F7-C4530E6E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BFDD-37F3-4757-934E-4662E08C6D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54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1BBB4E5-27DB-AA30-0BB3-F373882CEC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28C77B7-CC7E-24D0-0B50-CF786418C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B09F6E-884A-851A-AAE9-BF099ED53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146C-ED0F-4E83-8B2D-65393BC9026F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B5358A-626B-EF2F-BA31-8C4648F77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C2B866-6929-6DFB-BE37-635681461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BFDD-37F3-4757-934E-4662E08C6D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680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EB2D2E-33BC-EE56-411E-FF4AF900C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EA8429E-87C6-F0AF-E29E-D94FC45DB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BAD24B-9C25-CEA9-6BEA-08407D1A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146C-ED0F-4E83-8B2D-65393BC9026F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BC816C-D17E-2065-48C7-2A604759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B80EA8-6EA8-438F-BC6D-773A58879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BFDD-37F3-4757-934E-4662E08C6D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983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ABA9B7-C3C8-4F34-2D9F-3BE8DD758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1BE637B-574D-45FC-2606-86362A690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850C47-6136-B231-81A1-B56F4FEE1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146C-ED0F-4E83-8B2D-65393BC9026F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71C9B66-DAC9-556B-DBBE-1D952765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3AE13B-0959-5A04-13C1-6FDB43452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BFDD-37F3-4757-934E-4662E08C6D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658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D5914F-9EE2-4101-68C4-1B4B6111C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4ABB20-84C9-7A0A-05C6-D54C71194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60402FF-363A-3F2A-4AC5-F1582449B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77C23E4-553E-FAD1-B0A6-25C6EC8F4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146C-ED0F-4E83-8B2D-65393BC9026F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8A54A8A-F963-5F7D-605B-2AC9BC810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651F515-F785-64BE-EC64-6272230B7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BFDD-37F3-4757-934E-4662E08C6D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100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ACD7AC-34D8-71A6-49A5-03801E314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B9EF94D-7866-23FF-9E8D-2350736D7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E0140B5-7CF0-0219-EDB4-400AC5D59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E2EB4F6-4AAF-848D-8E55-C671BD99C6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FB9D911-2F87-A5E5-792A-D7B921C8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409B41B-D923-ABCA-88B2-E9ED9669C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146C-ED0F-4E83-8B2D-65393BC9026F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B844AE9-E03C-785D-FD2A-2A298EF3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4F06756-853F-47CE-9CBE-8E1D7EB56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BFDD-37F3-4757-934E-4662E08C6D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70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F1EBD2-84FD-4D35-64FA-E2CACBB0F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2871D1A-5C8C-4693-431E-AF09B9C7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146C-ED0F-4E83-8B2D-65393BC9026F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3C9589D-5699-84AF-7572-5D3CC8F59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5243932-3DA6-E37F-C6FE-16B54335D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BFDD-37F3-4757-934E-4662E08C6D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23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E9C325F-E2DC-A8A0-D635-7E35F7DE8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146C-ED0F-4E83-8B2D-65393BC9026F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17EB619-6619-F188-F01C-AA37B7564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26234B8-E258-800B-9174-162FA338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BFDD-37F3-4757-934E-4662E08C6D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721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A6AB21-7CE0-D358-C685-BBFE89358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A29DE5-DB73-FE62-1ADC-5A38FBA52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711FFFD-91C0-DF9B-FC86-FAE0FF1C0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6719176-C8B7-14AC-E313-29B58768F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146C-ED0F-4E83-8B2D-65393BC9026F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632F81C-C5C1-95D2-43D1-E266A2B4D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AEABE90-163B-F3BA-30DC-94B2CA6A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BFDD-37F3-4757-934E-4662E08C6D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580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20BA4A-5CB8-7898-358E-2D888551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23FEC9D-24B9-FC04-F660-4C6B636024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9288C70-4BF2-F4BF-4544-D8CE46EE3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95CB3F3-3D76-B772-C5F5-F5600759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146C-ED0F-4E83-8B2D-65393BC9026F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C6DCBB5-C1BC-FED0-CD0E-364ECBD0C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8617E48-8618-4953-F467-EAEAD0C8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BFDD-37F3-4757-934E-4662E08C6D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250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8D6CDF3-E8CD-0431-7C3D-3224DB426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37CD708-8C33-30A7-F755-D2ECED4BB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BC3E47-20A8-6C2E-B85D-1F96E991F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6146C-ED0F-4E83-8B2D-65393BC9026F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1BD510-A393-583F-519B-AB8EEA073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E119E1-B1B6-C87B-63D1-C601C644B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ABFDD-37F3-4757-934E-4662E08C6D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506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5E20E-9001-7173-DEBB-29F0EBBE0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ED9068-952E-D2BB-4C44-2731A5648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528" y="309026"/>
            <a:ext cx="7443371" cy="107418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b="1" dirty="0">
                <a:latin typeface="+mn-ea"/>
                <a:ea typeface="+mn-ea"/>
              </a:rPr>
              <a:t> </a:t>
            </a:r>
            <a:r>
              <a:rPr kumimoji="1" lang="en-US" altLang="ja-JP" sz="3200" b="1" dirty="0">
                <a:latin typeface="+mn-ea"/>
                <a:ea typeface="+mn-ea"/>
              </a:rPr>
              <a:t>【</a:t>
            </a:r>
            <a:r>
              <a:rPr kumimoji="1" lang="ja-JP" altLang="en-US" sz="3200" b="1" dirty="0">
                <a:latin typeface="+mn-ea"/>
                <a:ea typeface="+mn-ea"/>
              </a:rPr>
              <a:t>第</a:t>
            </a:r>
            <a:r>
              <a:rPr kumimoji="1" lang="en-US" altLang="ja-JP" sz="3200" b="1" dirty="0">
                <a:latin typeface="+mn-ea"/>
                <a:ea typeface="+mn-ea"/>
              </a:rPr>
              <a:t>257</a:t>
            </a:r>
            <a:r>
              <a:rPr kumimoji="1" lang="ja-JP" altLang="en-US" sz="3200" b="1" dirty="0">
                <a:latin typeface="+mn-ea"/>
                <a:ea typeface="+mn-ea"/>
              </a:rPr>
              <a:t>回日本内科学会東海地方会</a:t>
            </a:r>
            <a:r>
              <a:rPr kumimoji="1" lang="en-US" altLang="ja-JP" sz="3200" b="1" dirty="0">
                <a:latin typeface="+mn-ea"/>
                <a:ea typeface="+mn-ea"/>
              </a:rPr>
              <a:t>】</a:t>
            </a:r>
            <a:br>
              <a:rPr kumimoji="1" lang="en-US" altLang="ja-JP" sz="3200" b="1" dirty="0">
                <a:latin typeface="+mn-ea"/>
                <a:ea typeface="+mn-ea"/>
              </a:rPr>
            </a:br>
            <a:r>
              <a:rPr kumimoji="1" lang="ja-JP" altLang="en-US" sz="3200" b="1" dirty="0">
                <a:latin typeface="+mn-ea"/>
                <a:ea typeface="+mn-ea"/>
              </a:rPr>
              <a:t>「東海地方会 優秀演題賞」</a:t>
            </a:r>
            <a:r>
              <a:rPr kumimoji="1" lang="ja-JP" altLang="en-US" sz="2400" b="1" dirty="0">
                <a:latin typeface="+mn-ea"/>
                <a:ea typeface="+mn-ea"/>
              </a:rPr>
              <a:t>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7495A3C-0290-8DBA-D1BE-53C5F82CA811}"/>
              </a:ext>
            </a:extLst>
          </p:cNvPr>
          <p:cNvSpPr txBox="1"/>
          <p:nvPr/>
        </p:nvSpPr>
        <p:spPr>
          <a:xfrm>
            <a:off x="7395332" y="1028818"/>
            <a:ext cx="22006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/>
              <a:t>開催 </a:t>
            </a:r>
            <a:r>
              <a:rPr lang="en-US" altLang="ja-JP" sz="1400" b="1" dirty="0"/>
              <a:t>2025/10/05</a:t>
            </a:r>
            <a:endParaRPr lang="ja-JP" altLang="en-US" sz="1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9B0029A-6DF3-CC1C-7348-C4225910DE4C}"/>
              </a:ext>
            </a:extLst>
          </p:cNvPr>
          <p:cNvSpPr txBox="1"/>
          <p:nvPr/>
        </p:nvSpPr>
        <p:spPr>
          <a:xfrm>
            <a:off x="674207" y="1490400"/>
            <a:ext cx="7652510" cy="129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>
                <a:latin typeface="+mn-ea"/>
              </a:rPr>
              <a:t>演題名：集学的治療を行った重症熱帯熱マラリアの</a:t>
            </a:r>
            <a:r>
              <a:rPr lang="en-US" altLang="ja-JP" b="1" dirty="0">
                <a:latin typeface="+mn-ea"/>
              </a:rPr>
              <a:t>1</a:t>
            </a:r>
            <a:r>
              <a:rPr lang="ja-JP" altLang="en-US" b="1" dirty="0">
                <a:latin typeface="+mn-ea"/>
              </a:rPr>
              <a:t>例</a:t>
            </a:r>
          </a:p>
          <a:p>
            <a:pPr>
              <a:lnSpc>
                <a:spcPct val="150000"/>
              </a:lnSpc>
            </a:pPr>
            <a:r>
              <a:rPr lang="ja-JP" altLang="en-US" b="1" dirty="0">
                <a:latin typeface="+mn-ea"/>
              </a:rPr>
              <a:t>◇所属：名古屋市立大学医学部附属東部医療センター消化器内科</a:t>
            </a:r>
          </a:p>
          <a:p>
            <a:pPr>
              <a:lnSpc>
                <a:spcPct val="150000"/>
              </a:lnSpc>
            </a:pPr>
            <a:r>
              <a:rPr lang="ja-JP" altLang="en-US" b="1" dirty="0">
                <a:latin typeface="+mn-ea"/>
              </a:rPr>
              <a:t>◇演者：近藤 佑星</a:t>
            </a:r>
            <a:r>
              <a:rPr lang="en-US" altLang="ja-JP" b="1" dirty="0">
                <a:latin typeface="+mn-ea"/>
              </a:rPr>
              <a:t>(</a:t>
            </a:r>
            <a:r>
              <a:rPr lang="ja-JP" altLang="en-US" b="1" dirty="0">
                <a:latin typeface="+mn-ea"/>
              </a:rPr>
              <a:t>初期研修</a:t>
            </a:r>
            <a:r>
              <a:rPr lang="en-US" altLang="ja-JP" b="1" dirty="0">
                <a:latin typeface="+mn-ea"/>
              </a:rPr>
              <a:t>2</a:t>
            </a:r>
            <a:r>
              <a:rPr lang="ja-JP" altLang="en-US" b="1" dirty="0">
                <a:latin typeface="+mn-ea"/>
              </a:rPr>
              <a:t>年次）　◇指導医：林 香月</a:t>
            </a:r>
            <a:r>
              <a:rPr lang="en-US" altLang="ja-JP" b="1" dirty="0">
                <a:latin typeface="+mn-ea"/>
              </a:rPr>
              <a:t>(</a:t>
            </a:r>
            <a:r>
              <a:rPr lang="ja-JP" altLang="en-US" b="1" dirty="0">
                <a:latin typeface="+mn-ea"/>
              </a:rPr>
              <a:t>消化器内科</a:t>
            </a:r>
            <a:r>
              <a:rPr lang="en-US" altLang="ja-JP" b="1" dirty="0">
                <a:latin typeface="+mn-ea"/>
              </a:rPr>
              <a:t>)</a:t>
            </a:r>
            <a:r>
              <a:rPr lang="ja-JP" altLang="en-US" b="1" dirty="0">
                <a:latin typeface="+mn-ea"/>
              </a:rPr>
              <a:t>　</a:t>
            </a:r>
            <a:endParaRPr lang="en-US" altLang="ja-JP" b="1" dirty="0">
              <a:latin typeface="+mn-ea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70D19C2-7C8B-40AC-50E4-17448DCF5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140" y="6310848"/>
            <a:ext cx="3333750" cy="4762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877ACF3-28E2-AC0D-5399-8B3B28817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057" y="4820497"/>
            <a:ext cx="3072848" cy="17284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9C360F9-51E0-102E-61B7-5470BC9F4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207" y="4820497"/>
            <a:ext cx="3072845" cy="17284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9C46047-9A16-59D3-B0E4-6FEF1D157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4057" y="2966857"/>
            <a:ext cx="3072848" cy="17284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C81C6A2-2138-9608-5D95-74E315A384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07" y="2966859"/>
            <a:ext cx="3072845" cy="17284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E179A17-0F77-B2C6-4D37-DA5929313A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1336" y="2966857"/>
            <a:ext cx="3766457" cy="324984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B9FB056-7172-CF72-3689-ADDADABE85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6021" y="70902"/>
            <a:ext cx="1921772" cy="277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69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66</Words>
  <Application>Microsoft Office PowerPoint</Application>
  <PresentationFormat>ワイド画面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 【第257回日本内科学会東海地方会】 「東海地方会 優秀演題賞」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香月 林</dc:creator>
  <cp:lastModifiedBy>香月 林</cp:lastModifiedBy>
  <cp:revision>8</cp:revision>
  <dcterms:created xsi:type="dcterms:W3CDTF">2025-11-08T07:59:21Z</dcterms:created>
  <dcterms:modified xsi:type="dcterms:W3CDTF">2025-11-10T08:44:09Z</dcterms:modified>
</cp:coreProperties>
</file>